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duesseldorf.online/index.html" TargetMode="External"/><Relationship Id="rId3" Type="http://schemas.openxmlformats.org/officeDocument/2006/relationships/hyperlink" Target="https://dream.1a-holzbauduesseldorf.online/paket-c180ef3f9de540e6921792b051019206/holzbau-in-d-sseldorf-wann-lohnt-sich-die-entscheidung-f-r-holz-1a0bf56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Einsatzbereiche und Planungshinweise</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Holzbau in Düsseldorf: Wann lohnt sich die Entscheidung für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